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7" r:id="rId1"/>
  </p:sldMasterIdLst>
  <p:sldIdLst>
    <p:sldId id="256" r:id="rId2"/>
    <p:sldId id="259" r:id="rId3"/>
    <p:sldId id="260" r:id="rId4"/>
    <p:sldId id="261" r:id="rId5"/>
    <p:sldId id="257" r:id="rId6"/>
    <p:sldId id="264" r:id="rId7"/>
    <p:sldId id="270" r:id="rId8"/>
    <p:sldId id="271" r:id="rId9"/>
    <p:sldId id="268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9DC"/>
    <a:srgbClr val="9E9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5" autoAdjust="0"/>
    <p:restoredTop sz="94660"/>
  </p:normalViewPr>
  <p:slideViewPr>
    <p:cSldViewPr snapToGrid="0">
      <p:cViewPr varScale="1">
        <p:scale>
          <a:sx n="92" d="100"/>
          <a:sy n="92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D771DE-BE0B-48CF-B385-D1F0680C1468}" type="doc">
      <dgm:prSet loTypeId="urn:microsoft.com/office/officeart/2005/8/layout/cycle5" loCatId="cycle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A55CF89-63E5-4772-BB6F-42295BC9F025}">
      <dgm:prSet phldrT="[Text]"/>
      <dgm:spPr/>
      <dgm:t>
        <a:bodyPr/>
        <a:lstStyle/>
        <a:p>
          <a:r>
            <a:rPr lang="en-US" b="1" dirty="0" smtClean="0"/>
            <a:t>Trigger</a:t>
          </a:r>
          <a:endParaRPr lang="en-US" b="1" dirty="0"/>
        </a:p>
      </dgm:t>
    </dgm:pt>
    <dgm:pt modelId="{140DD53D-2BCB-41F0-8A97-E1DC4C73F4C9}" type="parTrans" cxnId="{F74DB78F-F744-4304-BCC5-33724266254B}">
      <dgm:prSet/>
      <dgm:spPr/>
      <dgm:t>
        <a:bodyPr/>
        <a:lstStyle/>
        <a:p>
          <a:endParaRPr lang="en-US"/>
        </a:p>
      </dgm:t>
    </dgm:pt>
    <dgm:pt modelId="{83744097-23FC-4FC8-B15F-4254024FDAAE}" type="sibTrans" cxnId="{F74DB78F-F744-4304-BCC5-33724266254B}">
      <dgm:prSet/>
      <dgm:spPr/>
      <dgm:t>
        <a:bodyPr/>
        <a:lstStyle/>
        <a:p>
          <a:endParaRPr lang="en-US"/>
        </a:p>
      </dgm:t>
    </dgm:pt>
    <dgm:pt modelId="{E3EB64A1-9FD2-4162-A9C9-467D44940DB5}">
      <dgm:prSet phldrT="[Text]"/>
      <dgm:spPr/>
      <dgm:t>
        <a:bodyPr/>
        <a:lstStyle/>
        <a:p>
          <a:r>
            <a:rPr lang="en-US" b="1" dirty="0" smtClean="0"/>
            <a:t>Action</a:t>
          </a:r>
          <a:endParaRPr lang="en-US" b="1" dirty="0"/>
        </a:p>
      </dgm:t>
    </dgm:pt>
    <dgm:pt modelId="{F33DDF72-547B-4914-9A52-74E286429026}" type="parTrans" cxnId="{D6DDA152-3CDF-4C46-A24C-D5E8457074EF}">
      <dgm:prSet/>
      <dgm:spPr/>
      <dgm:t>
        <a:bodyPr/>
        <a:lstStyle/>
        <a:p>
          <a:endParaRPr lang="en-US"/>
        </a:p>
      </dgm:t>
    </dgm:pt>
    <dgm:pt modelId="{7DE19041-8CA9-436D-8A6A-6634B4E89EF8}" type="sibTrans" cxnId="{D6DDA152-3CDF-4C46-A24C-D5E8457074EF}">
      <dgm:prSet/>
      <dgm:spPr/>
      <dgm:t>
        <a:bodyPr/>
        <a:lstStyle/>
        <a:p>
          <a:endParaRPr lang="en-US"/>
        </a:p>
      </dgm:t>
    </dgm:pt>
    <dgm:pt modelId="{00C16487-650B-45EF-AB7D-47D68D60D79A}">
      <dgm:prSet phldrT="[Text]"/>
      <dgm:spPr/>
      <dgm:t>
        <a:bodyPr/>
        <a:lstStyle/>
        <a:p>
          <a:r>
            <a:rPr lang="en-US" b="1" dirty="0" smtClean="0"/>
            <a:t>Reward</a:t>
          </a:r>
          <a:endParaRPr lang="en-US" b="1" dirty="0"/>
        </a:p>
      </dgm:t>
    </dgm:pt>
    <dgm:pt modelId="{BEBB51B3-7824-4632-A41F-F315B818891C}" type="parTrans" cxnId="{0F11A7FF-1D9A-49B6-97FC-F35120CECB58}">
      <dgm:prSet/>
      <dgm:spPr/>
      <dgm:t>
        <a:bodyPr/>
        <a:lstStyle/>
        <a:p>
          <a:endParaRPr lang="en-US"/>
        </a:p>
      </dgm:t>
    </dgm:pt>
    <dgm:pt modelId="{19C28E4E-E347-4478-820F-EE86E8445969}" type="sibTrans" cxnId="{0F11A7FF-1D9A-49B6-97FC-F35120CECB58}">
      <dgm:prSet/>
      <dgm:spPr/>
      <dgm:t>
        <a:bodyPr/>
        <a:lstStyle/>
        <a:p>
          <a:endParaRPr lang="en-US"/>
        </a:p>
      </dgm:t>
    </dgm:pt>
    <dgm:pt modelId="{BCADCD39-FF5A-4B1D-885E-511E8B115C54}">
      <dgm:prSet phldrT="[Text]"/>
      <dgm:spPr/>
      <dgm:t>
        <a:bodyPr/>
        <a:lstStyle/>
        <a:p>
          <a:r>
            <a:rPr lang="en-US" b="1" dirty="0" smtClean="0"/>
            <a:t>Investment</a:t>
          </a:r>
          <a:endParaRPr lang="en-US" b="1" dirty="0"/>
        </a:p>
      </dgm:t>
    </dgm:pt>
    <dgm:pt modelId="{99962D1E-5969-41BE-A992-4E2DF240E381}" type="parTrans" cxnId="{B2D71647-5DB5-4DF7-B3B2-2D991935D052}">
      <dgm:prSet/>
      <dgm:spPr/>
      <dgm:t>
        <a:bodyPr/>
        <a:lstStyle/>
        <a:p>
          <a:endParaRPr lang="en-US"/>
        </a:p>
      </dgm:t>
    </dgm:pt>
    <dgm:pt modelId="{CFC06B1E-3A8A-479A-A8FE-972449EC7F06}" type="sibTrans" cxnId="{B2D71647-5DB5-4DF7-B3B2-2D991935D052}">
      <dgm:prSet/>
      <dgm:spPr/>
      <dgm:t>
        <a:bodyPr/>
        <a:lstStyle/>
        <a:p>
          <a:endParaRPr lang="en-US"/>
        </a:p>
      </dgm:t>
    </dgm:pt>
    <dgm:pt modelId="{183B092A-5577-4BA2-9F1C-A4A0698EF7DE}" type="pres">
      <dgm:prSet presAssocID="{92D771DE-BE0B-48CF-B385-D1F0680C146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C53810-850B-4ACB-B41D-271E3441B494}" type="pres">
      <dgm:prSet presAssocID="{DA55CF89-63E5-4772-BB6F-42295BC9F02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17BBBD-2B20-4028-ACB7-0ECC8B2CAB96}" type="pres">
      <dgm:prSet presAssocID="{DA55CF89-63E5-4772-BB6F-42295BC9F025}" presName="spNode" presStyleCnt="0"/>
      <dgm:spPr/>
    </dgm:pt>
    <dgm:pt modelId="{12DFC01C-D0AA-4565-BE76-50CD3F67D942}" type="pres">
      <dgm:prSet presAssocID="{83744097-23FC-4FC8-B15F-4254024FDAAE}" presName="sibTrans" presStyleLbl="sibTrans1D1" presStyleIdx="0" presStyleCnt="4"/>
      <dgm:spPr/>
      <dgm:t>
        <a:bodyPr/>
        <a:lstStyle/>
        <a:p>
          <a:endParaRPr lang="en-US"/>
        </a:p>
      </dgm:t>
    </dgm:pt>
    <dgm:pt modelId="{446D0E77-3C46-491C-A445-47DD58A1F443}" type="pres">
      <dgm:prSet presAssocID="{E3EB64A1-9FD2-4162-A9C9-467D44940DB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5A192B-E1A5-4245-A381-02FA5A9B5BBD}" type="pres">
      <dgm:prSet presAssocID="{E3EB64A1-9FD2-4162-A9C9-467D44940DB5}" presName="spNode" presStyleCnt="0"/>
      <dgm:spPr/>
    </dgm:pt>
    <dgm:pt modelId="{C7D1FA29-9B6D-4397-8FAC-3C9D601D6143}" type="pres">
      <dgm:prSet presAssocID="{7DE19041-8CA9-436D-8A6A-6634B4E89EF8}" presName="sibTrans" presStyleLbl="sibTrans1D1" presStyleIdx="1" presStyleCnt="4"/>
      <dgm:spPr/>
      <dgm:t>
        <a:bodyPr/>
        <a:lstStyle/>
        <a:p>
          <a:endParaRPr lang="en-US"/>
        </a:p>
      </dgm:t>
    </dgm:pt>
    <dgm:pt modelId="{6232472C-2402-4621-92CC-2E6A20C57252}" type="pres">
      <dgm:prSet presAssocID="{00C16487-650B-45EF-AB7D-47D68D60D79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0BA45E-8F3F-433C-B8A6-9647CC093FD5}" type="pres">
      <dgm:prSet presAssocID="{00C16487-650B-45EF-AB7D-47D68D60D79A}" presName="spNode" presStyleCnt="0"/>
      <dgm:spPr/>
    </dgm:pt>
    <dgm:pt modelId="{A5B87C34-D9FB-4809-AB2C-E78E77D43BBA}" type="pres">
      <dgm:prSet presAssocID="{19C28E4E-E347-4478-820F-EE86E8445969}" presName="sibTrans" presStyleLbl="sibTrans1D1" presStyleIdx="2" presStyleCnt="4"/>
      <dgm:spPr/>
      <dgm:t>
        <a:bodyPr/>
        <a:lstStyle/>
        <a:p>
          <a:endParaRPr lang="en-US"/>
        </a:p>
      </dgm:t>
    </dgm:pt>
    <dgm:pt modelId="{99657E19-DDA6-482B-B38A-2B177EB9D403}" type="pres">
      <dgm:prSet presAssocID="{BCADCD39-FF5A-4B1D-885E-511E8B115C5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F96C6D-2013-4516-A918-8E9785F75F2D}" type="pres">
      <dgm:prSet presAssocID="{BCADCD39-FF5A-4B1D-885E-511E8B115C54}" presName="spNode" presStyleCnt="0"/>
      <dgm:spPr/>
    </dgm:pt>
    <dgm:pt modelId="{F0777359-E64D-4BBD-9532-98EA133E6F46}" type="pres">
      <dgm:prSet presAssocID="{CFC06B1E-3A8A-479A-A8FE-972449EC7F06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F74DB78F-F744-4304-BCC5-33724266254B}" srcId="{92D771DE-BE0B-48CF-B385-D1F0680C1468}" destId="{DA55CF89-63E5-4772-BB6F-42295BC9F025}" srcOrd="0" destOrd="0" parTransId="{140DD53D-2BCB-41F0-8A97-E1DC4C73F4C9}" sibTransId="{83744097-23FC-4FC8-B15F-4254024FDAAE}"/>
    <dgm:cxn modelId="{E94D5C9A-73F5-44A8-8315-BA8067EFF8DC}" type="presOf" srcId="{E3EB64A1-9FD2-4162-A9C9-467D44940DB5}" destId="{446D0E77-3C46-491C-A445-47DD58A1F443}" srcOrd="0" destOrd="0" presId="urn:microsoft.com/office/officeart/2005/8/layout/cycle5"/>
    <dgm:cxn modelId="{D6DDA152-3CDF-4C46-A24C-D5E8457074EF}" srcId="{92D771DE-BE0B-48CF-B385-D1F0680C1468}" destId="{E3EB64A1-9FD2-4162-A9C9-467D44940DB5}" srcOrd="1" destOrd="0" parTransId="{F33DDF72-547B-4914-9A52-74E286429026}" sibTransId="{7DE19041-8CA9-436D-8A6A-6634B4E89EF8}"/>
    <dgm:cxn modelId="{57B82FED-876A-4DD0-9A64-091F0C809CB6}" type="presOf" srcId="{CFC06B1E-3A8A-479A-A8FE-972449EC7F06}" destId="{F0777359-E64D-4BBD-9532-98EA133E6F46}" srcOrd="0" destOrd="0" presId="urn:microsoft.com/office/officeart/2005/8/layout/cycle5"/>
    <dgm:cxn modelId="{1B6A6CED-ED49-4B2D-A59A-233F6B3A872C}" type="presOf" srcId="{7DE19041-8CA9-436D-8A6A-6634B4E89EF8}" destId="{C7D1FA29-9B6D-4397-8FAC-3C9D601D6143}" srcOrd="0" destOrd="0" presId="urn:microsoft.com/office/officeart/2005/8/layout/cycle5"/>
    <dgm:cxn modelId="{78B07144-4277-4507-B705-D7AA04E99A0F}" type="presOf" srcId="{92D771DE-BE0B-48CF-B385-D1F0680C1468}" destId="{183B092A-5577-4BA2-9F1C-A4A0698EF7DE}" srcOrd="0" destOrd="0" presId="urn:microsoft.com/office/officeart/2005/8/layout/cycle5"/>
    <dgm:cxn modelId="{E794286A-1D96-4CBB-BACF-B83FFA43398F}" type="presOf" srcId="{19C28E4E-E347-4478-820F-EE86E8445969}" destId="{A5B87C34-D9FB-4809-AB2C-E78E77D43BBA}" srcOrd="0" destOrd="0" presId="urn:microsoft.com/office/officeart/2005/8/layout/cycle5"/>
    <dgm:cxn modelId="{B2D71647-5DB5-4DF7-B3B2-2D991935D052}" srcId="{92D771DE-BE0B-48CF-B385-D1F0680C1468}" destId="{BCADCD39-FF5A-4B1D-885E-511E8B115C54}" srcOrd="3" destOrd="0" parTransId="{99962D1E-5969-41BE-A992-4E2DF240E381}" sibTransId="{CFC06B1E-3A8A-479A-A8FE-972449EC7F06}"/>
    <dgm:cxn modelId="{51F47FA9-0966-4D4F-8620-D007BA9CA82A}" type="presOf" srcId="{DA55CF89-63E5-4772-BB6F-42295BC9F025}" destId="{07C53810-850B-4ACB-B41D-271E3441B494}" srcOrd="0" destOrd="0" presId="urn:microsoft.com/office/officeart/2005/8/layout/cycle5"/>
    <dgm:cxn modelId="{00A2D822-03C9-496D-9CA2-8C456F94A3C3}" type="presOf" srcId="{00C16487-650B-45EF-AB7D-47D68D60D79A}" destId="{6232472C-2402-4621-92CC-2E6A20C57252}" srcOrd="0" destOrd="0" presId="urn:microsoft.com/office/officeart/2005/8/layout/cycle5"/>
    <dgm:cxn modelId="{032C9537-392A-46E9-ACEC-278764433475}" type="presOf" srcId="{83744097-23FC-4FC8-B15F-4254024FDAAE}" destId="{12DFC01C-D0AA-4565-BE76-50CD3F67D942}" srcOrd="0" destOrd="0" presId="urn:microsoft.com/office/officeart/2005/8/layout/cycle5"/>
    <dgm:cxn modelId="{0F11A7FF-1D9A-49B6-97FC-F35120CECB58}" srcId="{92D771DE-BE0B-48CF-B385-D1F0680C1468}" destId="{00C16487-650B-45EF-AB7D-47D68D60D79A}" srcOrd="2" destOrd="0" parTransId="{BEBB51B3-7824-4632-A41F-F315B818891C}" sibTransId="{19C28E4E-E347-4478-820F-EE86E8445969}"/>
    <dgm:cxn modelId="{ADF610AC-4FE9-422D-BFF1-2C17DC9F7236}" type="presOf" srcId="{BCADCD39-FF5A-4B1D-885E-511E8B115C54}" destId="{99657E19-DDA6-482B-B38A-2B177EB9D403}" srcOrd="0" destOrd="0" presId="urn:microsoft.com/office/officeart/2005/8/layout/cycle5"/>
    <dgm:cxn modelId="{B02AEF28-FC6B-472F-9261-C79A69A9C0A7}" type="presParOf" srcId="{183B092A-5577-4BA2-9F1C-A4A0698EF7DE}" destId="{07C53810-850B-4ACB-B41D-271E3441B494}" srcOrd="0" destOrd="0" presId="urn:microsoft.com/office/officeart/2005/8/layout/cycle5"/>
    <dgm:cxn modelId="{54C6986D-2192-448D-9379-7FEA014E8AE4}" type="presParOf" srcId="{183B092A-5577-4BA2-9F1C-A4A0698EF7DE}" destId="{D517BBBD-2B20-4028-ACB7-0ECC8B2CAB96}" srcOrd="1" destOrd="0" presId="urn:microsoft.com/office/officeart/2005/8/layout/cycle5"/>
    <dgm:cxn modelId="{3ABF157E-ADE5-42C0-A376-595ECEE7D00B}" type="presParOf" srcId="{183B092A-5577-4BA2-9F1C-A4A0698EF7DE}" destId="{12DFC01C-D0AA-4565-BE76-50CD3F67D942}" srcOrd="2" destOrd="0" presId="urn:microsoft.com/office/officeart/2005/8/layout/cycle5"/>
    <dgm:cxn modelId="{091A24EA-880C-4A30-A369-40571B51F5BD}" type="presParOf" srcId="{183B092A-5577-4BA2-9F1C-A4A0698EF7DE}" destId="{446D0E77-3C46-491C-A445-47DD58A1F443}" srcOrd="3" destOrd="0" presId="urn:microsoft.com/office/officeart/2005/8/layout/cycle5"/>
    <dgm:cxn modelId="{12537658-7AC2-4427-9621-75979DD18CD4}" type="presParOf" srcId="{183B092A-5577-4BA2-9F1C-A4A0698EF7DE}" destId="{005A192B-E1A5-4245-A381-02FA5A9B5BBD}" srcOrd="4" destOrd="0" presId="urn:microsoft.com/office/officeart/2005/8/layout/cycle5"/>
    <dgm:cxn modelId="{6EB6CC13-1F16-42F5-930F-E17596550480}" type="presParOf" srcId="{183B092A-5577-4BA2-9F1C-A4A0698EF7DE}" destId="{C7D1FA29-9B6D-4397-8FAC-3C9D601D6143}" srcOrd="5" destOrd="0" presId="urn:microsoft.com/office/officeart/2005/8/layout/cycle5"/>
    <dgm:cxn modelId="{4C4E9B2A-2593-409A-9320-BAC351874BA2}" type="presParOf" srcId="{183B092A-5577-4BA2-9F1C-A4A0698EF7DE}" destId="{6232472C-2402-4621-92CC-2E6A20C57252}" srcOrd="6" destOrd="0" presId="urn:microsoft.com/office/officeart/2005/8/layout/cycle5"/>
    <dgm:cxn modelId="{6BD49435-6C7F-4B4C-ADD9-B416E0FAE2C1}" type="presParOf" srcId="{183B092A-5577-4BA2-9F1C-A4A0698EF7DE}" destId="{B60BA45E-8F3F-433C-B8A6-9647CC093FD5}" srcOrd="7" destOrd="0" presId="urn:microsoft.com/office/officeart/2005/8/layout/cycle5"/>
    <dgm:cxn modelId="{6B7D0206-7E0F-4477-B78B-604C90B10283}" type="presParOf" srcId="{183B092A-5577-4BA2-9F1C-A4A0698EF7DE}" destId="{A5B87C34-D9FB-4809-AB2C-E78E77D43BBA}" srcOrd="8" destOrd="0" presId="urn:microsoft.com/office/officeart/2005/8/layout/cycle5"/>
    <dgm:cxn modelId="{7A3F10BD-514E-4728-9BA8-715A9505052C}" type="presParOf" srcId="{183B092A-5577-4BA2-9F1C-A4A0698EF7DE}" destId="{99657E19-DDA6-482B-B38A-2B177EB9D403}" srcOrd="9" destOrd="0" presId="urn:microsoft.com/office/officeart/2005/8/layout/cycle5"/>
    <dgm:cxn modelId="{9CB1761E-3715-4284-A0C9-BDE96528CEBE}" type="presParOf" srcId="{183B092A-5577-4BA2-9F1C-A4A0698EF7DE}" destId="{E8F96C6D-2013-4516-A918-8E9785F75F2D}" srcOrd="10" destOrd="0" presId="urn:microsoft.com/office/officeart/2005/8/layout/cycle5"/>
    <dgm:cxn modelId="{369BCA6F-5CD1-4057-9B6E-7EDBBE803CB1}" type="presParOf" srcId="{183B092A-5577-4BA2-9F1C-A4A0698EF7DE}" destId="{F0777359-E64D-4BBD-9532-98EA133E6F46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C53810-850B-4ACB-B41D-271E3441B494}">
      <dsp:nvSpPr>
        <dsp:cNvPr id="0" name=""/>
        <dsp:cNvSpPr/>
      </dsp:nvSpPr>
      <dsp:spPr>
        <a:xfrm>
          <a:off x="1767316" y="408674"/>
          <a:ext cx="1643427" cy="1068227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Trigger</a:t>
          </a:r>
          <a:endParaRPr lang="en-US" sz="2000" b="1" kern="1200" dirty="0"/>
        </a:p>
      </dsp:txBody>
      <dsp:txXfrm>
        <a:off x="1819463" y="460821"/>
        <a:ext cx="1539133" cy="963933"/>
      </dsp:txXfrm>
    </dsp:sp>
    <dsp:sp modelId="{12DFC01C-D0AA-4565-BE76-50CD3F67D942}">
      <dsp:nvSpPr>
        <dsp:cNvPr id="0" name=""/>
        <dsp:cNvSpPr/>
      </dsp:nvSpPr>
      <dsp:spPr>
        <a:xfrm>
          <a:off x="822485" y="942788"/>
          <a:ext cx="3533090" cy="3533090"/>
        </a:xfrm>
        <a:custGeom>
          <a:avLst/>
          <a:gdLst/>
          <a:ahLst/>
          <a:cxnLst/>
          <a:rect l="0" t="0" r="0" b="0"/>
          <a:pathLst>
            <a:path>
              <a:moveTo>
                <a:pt x="2815631" y="345242"/>
              </a:moveTo>
              <a:arcTo wR="1766545" hR="1766545" stAng="18385897" swAng="1635487"/>
            </a:path>
          </a:pathLst>
        </a:custGeom>
        <a:noFill/>
        <a:ln w="6350" cap="flat" cmpd="sng" algn="in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6D0E77-3C46-491C-A445-47DD58A1F443}">
      <dsp:nvSpPr>
        <dsp:cNvPr id="0" name=""/>
        <dsp:cNvSpPr/>
      </dsp:nvSpPr>
      <dsp:spPr>
        <a:xfrm>
          <a:off x="3533862" y="2175219"/>
          <a:ext cx="1643427" cy="1068227"/>
        </a:xfrm>
        <a:prstGeom prst="roundRect">
          <a:avLst/>
        </a:prstGeom>
        <a:solidFill>
          <a:schemeClr val="accent1">
            <a:shade val="80000"/>
            <a:hueOff val="163534"/>
            <a:satOff val="274"/>
            <a:lumOff val="937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Action</a:t>
          </a:r>
          <a:endParaRPr lang="en-US" sz="2000" b="1" kern="1200" dirty="0"/>
        </a:p>
      </dsp:txBody>
      <dsp:txXfrm>
        <a:off x="3586009" y="2227366"/>
        <a:ext cx="1539133" cy="963933"/>
      </dsp:txXfrm>
    </dsp:sp>
    <dsp:sp modelId="{C7D1FA29-9B6D-4397-8FAC-3C9D601D6143}">
      <dsp:nvSpPr>
        <dsp:cNvPr id="0" name=""/>
        <dsp:cNvSpPr/>
      </dsp:nvSpPr>
      <dsp:spPr>
        <a:xfrm>
          <a:off x="822485" y="942788"/>
          <a:ext cx="3533090" cy="3533090"/>
        </a:xfrm>
        <a:custGeom>
          <a:avLst/>
          <a:gdLst/>
          <a:ahLst/>
          <a:cxnLst/>
          <a:rect l="0" t="0" r="0" b="0"/>
          <a:pathLst>
            <a:path>
              <a:moveTo>
                <a:pt x="3350089" y="2549534"/>
              </a:moveTo>
              <a:arcTo wR="1766545" hR="1766545" stAng="1578616" swAng="1635487"/>
            </a:path>
          </a:pathLst>
        </a:custGeom>
        <a:noFill/>
        <a:ln w="6350" cap="flat" cmpd="sng" algn="in">
          <a:solidFill>
            <a:schemeClr val="accent1">
              <a:shade val="90000"/>
              <a:hueOff val="163508"/>
              <a:satOff val="-337"/>
              <a:lumOff val="847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2472C-2402-4621-92CC-2E6A20C57252}">
      <dsp:nvSpPr>
        <dsp:cNvPr id="0" name=""/>
        <dsp:cNvSpPr/>
      </dsp:nvSpPr>
      <dsp:spPr>
        <a:xfrm>
          <a:off x="1767316" y="3941764"/>
          <a:ext cx="1643427" cy="1068227"/>
        </a:xfrm>
        <a:prstGeom prst="roundRect">
          <a:avLst/>
        </a:prstGeom>
        <a:solidFill>
          <a:schemeClr val="accent1">
            <a:shade val="80000"/>
            <a:hueOff val="327068"/>
            <a:satOff val="548"/>
            <a:lumOff val="18754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Reward</a:t>
          </a:r>
          <a:endParaRPr lang="en-US" sz="2000" b="1" kern="1200" dirty="0"/>
        </a:p>
      </dsp:txBody>
      <dsp:txXfrm>
        <a:off x="1819463" y="3993911"/>
        <a:ext cx="1539133" cy="963933"/>
      </dsp:txXfrm>
    </dsp:sp>
    <dsp:sp modelId="{A5B87C34-D9FB-4809-AB2C-E78E77D43BBA}">
      <dsp:nvSpPr>
        <dsp:cNvPr id="0" name=""/>
        <dsp:cNvSpPr/>
      </dsp:nvSpPr>
      <dsp:spPr>
        <a:xfrm>
          <a:off x="822485" y="942788"/>
          <a:ext cx="3533090" cy="3533090"/>
        </a:xfrm>
        <a:custGeom>
          <a:avLst/>
          <a:gdLst/>
          <a:ahLst/>
          <a:cxnLst/>
          <a:rect l="0" t="0" r="0" b="0"/>
          <a:pathLst>
            <a:path>
              <a:moveTo>
                <a:pt x="717459" y="3187848"/>
              </a:moveTo>
              <a:arcTo wR="1766545" hR="1766545" stAng="7585897" swAng="1635487"/>
            </a:path>
          </a:pathLst>
        </a:custGeom>
        <a:noFill/>
        <a:ln w="6350" cap="flat" cmpd="sng" algn="in">
          <a:solidFill>
            <a:schemeClr val="accent1">
              <a:shade val="90000"/>
              <a:hueOff val="327017"/>
              <a:satOff val="-674"/>
              <a:lumOff val="1695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57E19-DDA6-482B-B38A-2B177EB9D403}">
      <dsp:nvSpPr>
        <dsp:cNvPr id="0" name=""/>
        <dsp:cNvSpPr/>
      </dsp:nvSpPr>
      <dsp:spPr>
        <a:xfrm>
          <a:off x="771" y="2175219"/>
          <a:ext cx="1643427" cy="1068227"/>
        </a:xfrm>
        <a:prstGeom prst="roundRect">
          <a:avLst/>
        </a:prstGeom>
        <a:solidFill>
          <a:schemeClr val="accent1">
            <a:shade val="80000"/>
            <a:hueOff val="490602"/>
            <a:satOff val="822"/>
            <a:lumOff val="28131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Investment</a:t>
          </a:r>
          <a:endParaRPr lang="en-US" sz="2000" b="1" kern="1200" dirty="0"/>
        </a:p>
      </dsp:txBody>
      <dsp:txXfrm>
        <a:off x="52918" y="2227366"/>
        <a:ext cx="1539133" cy="963933"/>
      </dsp:txXfrm>
    </dsp:sp>
    <dsp:sp modelId="{F0777359-E64D-4BBD-9532-98EA133E6F46}">
      <dsp:nvSpPr>
        <dsp:cNvPr id="0" name=""/>
        <dsp:cNvSpPr/>
      </dsp:nvSpPr>
      <dsp:spPr>
        <a:xfrm>
          <a:off x="822485" y="942788"/>
          <a:ext cx="3533090" cy="3533090"/>
        </a:xfrm>
        <a:custGeom>
          <a:avLst/>
          <a:gdLst/>
          <a:ahLst/>
          <a:cxnLst/>
          <a:rect l="0" t="0" r="0" b="0"/>
          <a:pathLst>
            <a:path>
              <a:moveTo>
                <a:pt x="183001" y="983556"/>
              </a:moveTo>
              <a:arcTo wR="1766545" hR="1766545" stAng="12378616" swAng="1635487"/>
            </a:path>
          </a:pathLst>
        </a:custGeom>
        <a:noFill/>
        <a:ln w="6350" cap="flat" cmpd="sng" algn="in">
          <a:solidFill>
            <a:schemeClr val="accent1">
              <a:shade val="90000"/>
              <a:hueOff val="490525"/>
              <a:satOff val="-1011"/>
              <a:lumOff val="2543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72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916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45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99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21441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163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3169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29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0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09902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1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62727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589878"/>
            <a:ext cx="10318418" cy="1439072"/>
          </a:xfrm>
        </p:spPr>
        <p:txBody>
          <a:bodyPr/>
          <a:lstStyle/>
          <a:p>
            <a:r>
              <a:rPr lang="en-US" dirty="0" smtClean="0"/>
              <a:t>Just4Fun</a:t>
            </a:r>
            <a:endParaRPr lang="he-IL" dirty="0"/>
          </a:p>
        </p:txBody>
      </p:sp>
      <p:sp>
        <p:nvSpPr>
          <p:cNvPr id="3" name="Rectangle 2"/>
          <p:cNvSpPr/>
          <p:nvPr/>
        </p:nvSpPr>
        <p:spPr>
          <a:xfrm>
            <a:off x="3622721" y="3287514"/>
            <a:ext cx="5230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An active learning Platform</a:t>
            </a:r>
          </a:p>
        </p:txBody>
      </p:sp>
    </p:spTree>
    <p:extLst>
      <p:ext uri="{BB962C8B-B14F-4D97-AF65-F5344CB8AC3E}">
        <p14:creationId xmlns:p14="http://schemas.microsoft.com/office/powerpoint/2010/main" val="420656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47686"/>
            <a:ext cx="10178322" cy="1492132"/>
          </a:xfrm>
        </p:spPr>
        <p:txBody>
          <a:bodyPr/>
          <a:lstStyle/>
          <a:p>
            <a:r>
              <a:rPr lang="en-US" dirty="0" smtClean="0"/>
              <a:t>market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978" y="2931091"/>
            <a:ext cx="6581411" cy="37020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01803" y="2030234"/>
            <a:ext cx="1739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students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42228" y="843323"/>
            <a:ext cx="73025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970,593</a:t>
            </a:r>
            <a:endParaRPr lang="en-US" sz="1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31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787" y="401317"/>
            <a:ext cx="10178322" cy="1492132"/>
          </a:xfrm>
        </p:spPr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78" y="2739250"/>
            <a:ext cx="5838889" cy="3860800"/>
          </a:xfrm>
        </p:spPr>
      </p:pic>
      <p:sp>
        <p:nvSpPr>
          <p:cNvPr id="5" name="Rectangle 4"/>
          <p:cNvSpPr/>
          <p:nvPr/>
        </p:nvSpPr>
        <p:spPr>
          <a:xfrm>
            <a:off x="2210405" y="1407584"/>
            <a:ext cx="764728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GIRL POWER	!!!</a:t>
            </a:r>
            <a:endParaRPr lang="en-US" sz="72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56500" y="2899716"/>
            <a:ext cx="427880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And Omri.</a:t>
            </a:r>
          </a:p>
        </p:txBody>
      </p:sp>
    </p:spTree>
    <p:extLst>
      <p:ext uri="{BB962C8B-B14F-4D97-AF65-F5344CB8AC3E}">
        <p14:creationId xmlns:p14="http://schemas.microsoft.com/office/powerpoint/2010/main" val="78252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Homework…</a:t>
            </a: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1" y="3358440"/>
            <a:ext cx="5060950" cy="33249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546538"/>
            <a:ext cx="4862929" cy="3474369"/>
          </a:xfrm>
          <a:prstGeom prst="rect">
            <a:avLst/>
          </a:prstGeom>
          <a:ln w="889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1112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410" y="484913"/>
            <a:ext cx="10178322" cy="1492132"/>
          </a:xfrm>
        </p:spPr>
        <p:txBody>
          <a:bodyPr/>
          <a:lstStyle/>
          <a:p>
            <a:r>
              <a:rPr lang="en-US" dirty="0" smtClean="0"/>
              <a:t>Distractions…</a:t>
            </a:r>
            <a:endParaRPr lang="he-I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71" y="2754361"/>
            <a:ext cx="4893629" cy="3706950"/>
          </a:xfrm>
          <a:prstGeom prst="rect">
            <a:avLst/>
          </a:prstGeom>
          <a:ln w="66675">
            <a:solidFill>
              <a:schemeClr val="bg1"/>
            </a:solidFill>
          </a:ln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9757"/>
          <a:stretch/>
        </p:blipFill>
        <p:spPr>
          <a:xfrm>
            <a:off x="6338571" y="569017"/>
            <a:ext cx="5183480" cy="3494805"/>
          </a:xfrm>
          <a:ln w="666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0094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Vision</a:t>
            </a:r>
            <a:endParaRPr lang="he-IL" sz="60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3737804"/>
              </p:ext>
            </p:extLst>
          </p:nvPr>
        </p:nvGraphicFramePr>
        <p:xfrm>
          <a:off x="3686539" y="1172633"/>
          <a:ext cx="517806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1993" y="1128451"/>
            <a:ext cx="4216942" cy="47486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588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51678" y="1364565"/>
            <a:ext cx="9636369" cy="5008099"/>
          </a:xfrm>
          <a:prstGeom prst="rect">
            <a:avLst/>
          </a:prstGeom>
          <a:solidFill>
            <a:srgbClr val="9E9E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858" y="2103040"/>
            <a:ext cx="2550593" cy="255059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Rectangle: Rounded Corners 6"/>
          <p:cNvSpPr/>
          <p:nvPr/>
        </p:nvSpPr>
        <p:spPr>
          <a:xfrm>
            <a:off x="5524913" y="1950454"/>
            <a:ext cx="3756074" cy="76461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/>
              <a:t>Email</a:t>
            </a:r>
            <a:endParaRPr lang="he-IL" sz="3600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524913" y="2916415"/>
            <a:ext cx="3756074" cy="76461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/>
              <a:t>  Password    </a:t>
            </a:r>
            <a:endParaRPr lang="he-IL" sz="3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203853" y="2924937"/>
            <a:ext cx="0" cy="764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77313" y="3042105"/>
            <a:ext cx="39254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*</a:t>
            </a:r>
            <a:endParaRPr lang="he-IL" sz="4000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5524913" y="4928424"/>
            <a:ext cx="3756074" cy="8514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/>
              <a:t>Login</a:t>
            </a:r>
            <a:endParaRPr lang="he-IL" sz="36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5558234" y="4029984"/>
            <a:ext cx="290893" cy="272639"/>
            <a:chOff x="5558234" y="4029984"/>
            <a:chExt cx="290893" cy="272639"/>
          </a:xfrm>
        </p:grpSpPr>
        <p:sp>
          <p:nvSpPr>
            <p:cNvPr id="17" name="Oval 16"/>
            <p:cNvSpPr/>
            <p:nvPr/>
          </p:nvSpPr>
          <p:spPr>
            <a:xfrm>
              <a:off x="5558234" y="4029984"/>
              <a:ext cx="290893" cy="2726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Oval 17"/>
            <p:cNvSpPr/>
            <p:nvPr/>
          </p:nvSpPr>
          <p:spPr>
            <a:xfrm>
              <a:off x="5615148" y="4080500"/>
              <a:ext cx="170742" cy="18110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" name="Oval 19"/>
          <p:cNvSpPr/>
          <p:nvPr/>
        </p:nvSpPr>
        <p:spPr>
          <a:xfrm>
            <a:off x="7529779" y="4082766"/>
            <a:ext cx="218239" cy="252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TextBox 20"/>
          <p:cNvSpPr txBox="1"/>
          <p:nvPr/>
        </p:nvSpPr>
        <p:spPr>
          <a:xfrm>
            <a:off x="7775587" y="3929872"/>
            <a:ext cx="1505400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Teacher</a:t>
            </a:r>
            <a:endParaRPr lang="he-IL" sz="30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06041" y="3897027"/>
            <a:ext cx="1381322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Student</a:t>
            </a:r>
            <a:endParaRPr lang="he-IL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2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36" y="1251790"/>
            <a:ext cx="9310256" cy="11290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93"/>
          <a:stretch/>
        </p:blipFill>
        <p:spPr>
          <a:xfrm>
            <a:off x="1564311" y="2380860"/>
            <a:ext cx="9304581" cy="36516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30855" y="5371165"/>
            <a:ext cx="1854200" cy="2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reply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855" y="1483946"/>
            <a:ext cx="1223010" cy="664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14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36" y="1251790"/>
            <a:ext cx="9310256" cy="11290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93"/>
          <a:stretch/>
        </p:blipFill>
        <p:spPr>
          <a:xfrm>
            <a:off x="1558636" y="2380860"/>
            <a:ext cx="9304581" cy="36516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30855" y="5371165"/>
            <a:ext cx="1854200" cy="2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reply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7" t="31852" r="16944" b="15185"/>
          <a:stretch/>
        </p:blipFill>
        <p:spPr>
          <a:xfrm>
            <a:off x="8630855" y="1517865"/>
            <a:ext cx="1198945" cy="6543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" t="13056" r="1364" b="11944"/>
          <a:stretch/>
        </p:blipFill>
        <p:spPr>
          <a:xfrm>
            <a:off x="1335791" y="1225932"/>
            <a:ext cx="9899899" cy="480656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" name="Smiley Face 7"/>
          <p:cNvSpPr/>
          <p:nvPr/>
        </p:nvSpPr>
        <p:spPr>
          <a:xfrm>
            <a:off x="1335791" y="3250265"/>
            <a:ext cx="434340" cy="434340"/>
          </a:xfrm>
          <a:prstGeom prst="smileyFac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0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58936" y="2013374"/>
            <a:ext cx="5841664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DEMO</a:t>
            </a:r>
            <a:endParaRPr lang="en-US" sz="13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406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33364" y="1533377"/>
            <a:ext cx="7653171" cy="5008099"/>
          </a:xfrm>
          <a:prstGeom prst="rect">
            <a:avLst/>
          </a:prstGeom>
          <a:solidFill>
            <a:srgbClr val="9E9EAC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5834" y="382385"/>
            <a:ext cx="8326369" cy="1492132"/>
          </a:xfrm>
        </p:spPr>
        <p:txBody>
          <a:bodyPr/>
          <a:lstStyle/>
          <a:p>
            <a:r>
              <a:rPr lang="en-US" dirty="0"/>
              <a:t>Teacher experience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2964607" y="1610141"/>
            <a:ext cx="671028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Welcome Israel Israeli</a:t>
            </a:r>
            <a:endParaRPr lang="he-IL" sz="3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90736" y="2506384"/>
            <a:ext cx="6732001" cy="3757228"/>
            <a:chOff x="2890736" y="2506384"/>
            <a:chExt cx="6732001" cy="3757228"/>
          </a:xfrm>
          <a:effectLst>
            <a:glow rad="228600">
              <a:schemeClr val="accent2">
                <a:lumMod val="50000"/>
                <a:alpha val="40000"/>
              </a:schemeClr>
            </a:glow>
          </a:effectLst>
        </p:grpSpPr>
        <p:grpSp>
          <p:nvGrpSpPr>
            <p:cNvPr id="10" name="Group 9"/>
            <p:cNvGrpSpPr/>
            <p:nvPr/>
          </p:nvGrpSpPr>
          <p:grpSpPr>
            <a:xfrm>
              <a:off x="2890736" y="2894776"/>
              <a:ext cx="6732000" cy="3368836"/>
              <a:chOff x="2890736" y="2894776"/>
              <a:chExt cx="6732000" cy="3368836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2890736" y="2894776"/>
                <a:ext cx="6732000" cy="3368836"/>
                <a:chOff x="2890736" y="2894776"/>
                <a:chExt cx="6732000" cy="3368836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2890736" y="2894776"/>
                  <a:ext cx="6732000" cy="33688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296670" y="3138980"/>
                  <a:ext cx="3020149" cy="1248613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12866" y="4556516"/>
                  <a:ext cx="4392304" cy="1488100"/>
                </a:xfrm>
                <a:prstGeom prst="rect">
                  <a:avLst/>
                </a:prstGeom>
              </p:spPr>
            </p:pic>
          </p:grp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1729" y="2915325"/>
                <a:ext cx="1855220" cy="2940945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0737" y="2506384"/>
              <a:ext cx="6732000" cy="388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438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840</TotalTime>
  <Words>45</Words>
  <Application>Microsoft Office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Gill Sans MT</vt:lpstr>
      <vt:lpstr>Impact</vt:lpstr>
      <vt:lpstr>Badge</vt:lpstr>
      <vt:lpstr>Just4Fun</vt:lpstr>
      <vt:lpstr>Homework…</vt:lpstr>
      <vt:lpstr>Distractions…</vt:lpstr>
      <vt:lpstr>Vision</vt:lpstr>
      <vt:lpstr>Login Page</vt:lpstr>
      <vt:lpstr>Student page</vt:lpstr>
      <vt:lpstr>Student page</vt:lpstr>
      <vt:lpstr>PowerPoint Presentation</vt:lpstr>
      <vt:lpstr>Teacher experience</vt:lpstr>
      <vt:lpstr>market</vt:lpstr>
      <vt:lpstr>The team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Active Learning</dc:title>
  <dc:creator>Hila Berrebi</dc:creator>
  <cp:lastModifiedBy>Tal Zaidman</cp:lastModifiedBy>
  <cp:revision>50</cp:revision>
  <dcterms:created xsi:type="dcterms:W3CDTF">2017-04-06T15:44:35Z</dcterms:created>
  <dcterms:modified xsi:type="dcterms:W3CDTF">2017-04-07T06:59:14Z</dcterms:modified>
</cp:coreProperties>
</file>